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3" r:id="rId4"/>
    <p:sldId id="261" r:id="rId5"/>
    <p:sldId id="262" r:id="rId6"/>
  </p:sldIdLst>
  <p:sldSz cx="12190413" cy="6859588"/>
  <p:notesSz cx="6858000" cy="9144000"/>
  <p:defaultTextStyle>
    <a:defPPr>
      <a:defRPr lang="en-US"/>
    </a:defPPr>
    <a:lvl1pPr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42925" indent="-85725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87438" indent="-173038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631950" indent="-260350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176463" indent="-347663" algn="l" defTabSz="108743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B11"/>
    <a:srgbClr val="EE7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41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1374" y="-78"/>
      </p:cViewPr>
      <p:guideLst>
        <p:guide orient="horz" pos="781"/>
        <p:guide orient="horz" pos="3929"/>
        <p:guide pos="392"/>
        <p:guide pos="72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D2A358-EE95-4167-A0C0-2E7ADE0D0550}" type="datetimeFigureOut">
              <a:rPr lang="en-IN"/>
              <a:pPr>
                <a:defRPr/>
              </a:pPr>
              <a:t>11-11-2019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8DABC9-D764-4A01-B16C-1083CD6B145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884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1B3F55-AE0A-4811-AA2E-75CB936699CC}" type="slidenum">
              <a:rPr lang="en-IN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I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04\Desktop\Picture1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25"/>
                    </a14:imgEffect>
                    <a14:imgEffect>
                      <a14:saturation sat="170000"/>
                    </a14:imgEffect>
                    <a14:imgEffect>
                      <a14:brightnessContrast bright="-1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8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8337919" y="0"/>
            <a:ext cx="323490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502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38" y="143534"/>
            <a:ext cx="3243262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86" y="2558325"/>
            <a:ext cx="7218533" cy="615553"/>
          </a:xfrm>
        </p:spPr>
        <p:txBody>
          <a:bodyPr lIns="0" tIns="0" rIns="0" bIns="0" anchor="ctr" anchorCtr="0">
            <a:sp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829" y="3441760"/>
            <a:ext cx="7174990" cy="384721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6" name="그룹 306">
            <a:extLst>
              <a:ext uri="{FF2B5EF4-FFF2-40B4-BE49-F238E27FC236}">
                <a16:creationId xmlns="" xmlns:a16="http://schemas.microsoft.com/office/drawing/2014/main" id="{131AD259-F8F4-4F44-BE22-97AC63E75308}"/>
              </a:ext>
            </a:extLst>
          </p:cNvPr>
          <p:cNvGrpSpPr/>
          <p:nvPr userDrawn="1"/>
        </p:nvGrpSpPr>
        <p:grpSpPr>
          <a:xfrm>
            <a:off x="1835420" y="1224874"/>
            <a:ext cx="8519572" cy="5012414"/>
            <a:chOff x="635001" y="1382713"/>
            <a:chExt cx="7869239" cy="4572001"/>
          </a:xfrm>
          <a:solidFill>
            <a:srgbClr val="EB8B11">
              <a:alpha val="10196"/>
            </a:srgbClr>
          </a:solidFill>
        </p:grpSpPr>
        <p:sp>
          <p:nvSpPr>
            <p:cNvPr id="17" name="Freeform 8">
              <a:extLst>
                <a:ext uri="{FF2B5EF4-FFF2-40B4-BE49-F238E27FC236}">
                  <a16:creationId xmlns="" xmlns:a16="http://schemas.microsoft.com/office/drawing/2014/main" id="{C0239E58-3FE8-454C-A2EE-9A11DBCBBC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4" y="3267076"/>
              <a:ext cx="7478714" cy="2654301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="" xmlns:a16="http://schemas.microsoft.com/office/drawing/2014/main" id="{B59D3911-2981-4714-9624-F31EE49C70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1" y="2108200"/>
              <a:ext cx="7697789" cy="3846514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="" xmlns:a16="http://schemas.microsoft.com/office/drawing/2014/main" id="{781050E8-29C4-48C3-B4AD-0FAFDEB9CA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95439" y="1790700"/>
              <a:ext cx="6908801" cy="3509964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="" xmlns:a16="http://schemas.microsoft.com/office/drawing/2014/main" id="{8D2E029C-225C-4534-9301-9F07961AF8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6120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5B5D-6201-4C22-BB92-CD67CFDE6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3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A50E-6052-4476-BF3A-FACED76F4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4067" y="274702"/>
            <a:ext cx="3655008" cy="5854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694" y="274702"/>
            <a:ext cx="10768198" cy="5854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25D5-142B-400F-818B-B1B56EC97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2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004\Desktop\Picture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8"/>
          <a:stretch/>
        </p:blipFill>
        <p:spPr bwMode="auto">
          <a:xfrm>
            <a:off x="0" y="0"/>
            <a:ext cx="12190413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/>
          <p:nvPr userDrawn="1"/>
        </p:nvSpPr>
        <p:spPr>
          <a:xfrm>
            <a:off x="-19050" y="0"/>
            <a:ext cx="10570938" cy="6237288"/>
          </a:xfrm>
          <a:custGeom>
            <a:avLst/>
            <a:gdLst>
              <a:gd name="connsiteX0" fmla="*/ 0 w 8244408"/>
              <a:gd name="connsiteY0" fmla="*/ 0 h 5143500"/>
              <a:gd name="connsiteX1" fmla="*/ 8244408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244408"/>
              <a:gd name="connsiteY0" fmla="*/ 0 h 5143500"/>
              <a:gd name="connsiteX1" fmla="*/ 5779504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069479"/>
              <a:gd name="connsiteY0" fmla="*/ 0 h 5143500"/>
              <a:gd name="connsiteX1" fmla="*/ 5779504 w 8069479"/>
              <a:gd name="connsiteY1" fmla="*/ 0 h 5143500"/>
              <a:gd name="connsiteX2" fmla="*/ 8069479 w 8069479"/>
              <a:gd name="connsiteY2" fmla="*/ 5143500 h 5143500"/>
              <a:gd name="connsiteX3" fmla="*/ 0 w 8069479"/>
              <a:gd name="connsiteY3" fmla="*/ 5143500 h 5143500"/>
              <a:gd name="connsiteX4" fmla="*/ 0 w 8069479"/>
              <a:gd name="connsiteY4" fmla="*/ 0 h 5143500"/>
              <a:gd name="connsiteX0" fmla="*/ 0 w 8013820"/>
              <a:gd name="connsiteY0" fmla="*/ 0 h 5143500"/>
              <a:gd name="connsiteX1" fmla="*/ 5779504 w 8013820"/>
              <a:gd name="connsiteY1" fmla="*/ 0 h 5143500"/>
              <a:gd name="connsiteX2" fmla="*/ 8013820 w 8013820"/>
              <a:gd name="connsiteY2" fmla="*/ 5143500 h 5143500"/>
              <a:gd name="connsiteX3" fmla="*/ 0 w 8013820"/>
              <a:gd name="connsiteY3" fmla="*/ 5143500 h 5143500"/>
              <a:gd name="connsiteX4" fmla="*/ 0 w 8013820"/>
              <a:gd name="connsiteY4" fmla="*/ 0 h 5143500"/>
              <a:gd name="connsiteX0" fmla="*/ 0 w 7966112"/>
              <a:gd name="connsiteY0" fmla="*/ 0 h 5143500"/>
              <a:gd name="connsiteX1" fmla="*/ 5779504 w 7966112"/>
              <a:gd name="connsiteY1" fmla="*/ 0 h 5143500"/>
              <a:gd name="connsiteX2" fmla="*/ 7966112 w 7966112"/>
              <a:gd name="connsiteY2" fmla="*/ 5143500 h 5143500"/>
              <a:gd name="connsiteX3" fmla="*/ 0 w 7966112"/>
              <a:gd name="connsiteY3" fmla="*/ 5143500 h 5143500"/>
              <a:gd name="connsiteX4" fmla="*/ 0 w 7966112"/>
              <a:gd name="connsiteY4" fmla="*/ 0 h 5143500"/>
              <a:gd name="connsiteX0" fmla="*/ 0 w 7942258"/>
              <a:gd name="connsiteY0" fmla="*/ 0 h 5143500"/>
              <a:gd name="connsiteX1" fmla="*/ 5779504 w 7942258"/>
              <a:gd name="connsiteY1" fmla="*/ 0 h 5143500"/>
              <a:gd name="connsiteX2" fmla="*/ 7942258 w 7942258"/>
              <a:gd name="connsiteY2" fmla="*/ 5143500 h 5143500"/>
              <a:gd name="connsiteX3" fmla="*/ 0 w 7942258"/>
              <a:gd name="connsiteY3" fmla="*/ 5143500 h 5143500"/>
              <a:gd name="connsiteX4" fmla="*/ 0 w 7942258"/>
              <a:gd name="connsiteY4" fmla="*/ 0 h 5143500"/>
              <a:gd name="connsiteX0" fmla="*/ 0 w 7886599"/>
              <a:gd name="connsiteY0" fmla="*/ 0 h 5151451"/>
              <a:gd name="connsiteX1" fmla="*/ 5779504 w 7886599"/>
              <a:gd name="connsiteY1" fmla="*/ 0 h 5151451"/>
              <a:gd name="connsiteX2" fmla="*/ 7886599 w 7886599"/>
              <a:gd name="connsiteY2" fmla="*/ 5151451 h 5151451"/>
              <a:gd name="connsiteX3" fmla="*/ 0 w 7886599"/>
              <a:gd name="connsiteY3" fmla="*/ 5143500 h 5151451"/>
              <a:gd name="connsiteX4" fmla="*/ 0 w 7886599"/>
              <a:gd name="connsiteY4" fmla="*/ 0 h 5151451"/>
              <a:gd name="connsiteX0" fmla="*/ 14238 w 7900837"/>
              <a:gd name="connsiteY0" fmla="*/ 0 h 5151451"/>
              <a:gd name="connsiteX1" fmla="*/ 5793742 w 7900837"/>
              <a:gd name="connsiteY1" fmla="*/ 0 h 5151451"/>
              <a:gd name="connsiteX2" fmla="*/ 7900837 w 7900837"/>
              <a:gd name="connsiteY2" fmla="*/ 5151451 h 5151451"/>
              <a:gd name="connsiteX3" fmla="*/ 0 w 7900837"/>
              <a:gd name="connsiteY3" fmla="*/ 5151367 h 5151451"/>
              <a:gd name="connsiteX4" fmla="*/ 14238 w 7900837"/>
              <a:gd name="connsiteY4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0837" h="5151451">
                <a:moveTo>
                  <a:pt x="14238" y="0"/>
                </a:moveTo>
                <a:lnTo>
                  <a:pt x="5793742" y="0"/>
                </a:lnTo>
                <a:lnTo>
                  <a:pt x="7900837" y="5151451"/>
                </a:lnTo>
                <a:lnTo>
                  <a:pt x="0" y="5151367"/>
                </a:lnTo>
                <a:lnTo>
                  <a:pt x="14238" y="0"/>
                </a:lnTo>
                <a:close/>
              </a:path>
            </a:pathLst>
          </a:cu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19063" y="6324600"/>
            <a:ext cx="1871662" cy="534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18617" r="4163" b="16476"/>
          <a:stretch>
            <a:fillRect/>
          </a:stretch>
        </p:blipFill>
        <p:spPr bwMode="auto">
          <a:xfrm>
            <a:off x="152400" y="6467475"/>
            <a:ext cx="18034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E063-69D9-4DE9-A028-46E00C9DA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37288"/>
            <a:ext cx="7271657" cy="87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918756" y="6237288"/>
            <a:ext cx="7271657" cy="87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25326"/>
            <a:ext cx="12195175" cy="0"/>
          </a:xfrm>
          <a:prstGeom prst="line">
            <a:avLst/>
          </a:prstGeom>
          <a:ln w="9525">
            <a:solidFill>
              <a:srgbClr val="EB8B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984"/>
            <a:ext cx="10971213" cy="828448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4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19063" y="6324600"/>
            <a:ext cx="1871662" cy="534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18617" r="4163" b="16476"/>
          <a:stretch>
            <a:fillRect/>
          </a:stretch>
        </p:blipFill>
        <p:spPr bwMode="auto">
          <a:xfrm>
            <a:off x="152400" y="6467475"/>
            <a:ext cx="18034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E063-69D9-4DE9-A028-46E00C9DA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37288"/>
            <a:ext cx="7271657" cy="87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918756" y="6237288"/>
            <a:ext cx="7271657" cy="87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25326"/>
            <a:ext cx="12195175" cy="0"/>
          </a:xfrm>
          <a:prstGeom prst="line">
            <a:avLst/>
          </a:prstGeom>
          <a:ln w="9525">
            <a:solidFill>
              <a:srgbClr val="EB8B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984"/>
            <a:ext cx="10971213" cy="828448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85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5A3D-004E-46F5-B876-69FF6AA70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695" y="1600571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6413" y="1600571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FA92-1F44-4A68-9F37-0B87C2EEB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9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6B0B-B709-4A33-8F47-2776A31A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7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1A11-057E-4D76-9F95-04A7ECC63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D0E8-2703-4EF9-BF2D-E1296D8B8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6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1106-1CAF-4F95-8981-21B3FF84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0" tIns="54425" rIns="108850" bIns="54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7938"/>
            <a:ext cx="284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 defTabSz="1088502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7938"/>
            <a:ext cx="3859213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 defTabSz="1088502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3" y="6357938"/>
            <a:ext cx="284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 defTabSz="1088502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1DAC6-E095-4474-96EC-03BE3AA6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87438" rtl="0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2pPr>
      <a:lvl3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3pPr>
      <a:lvl4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4pPr>
      <a:lvl5pPr algn="ctr" defTabSz="108743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</a:defRPr>
      </a:lvl5pPr>
      <a:lvl6pPr marL="4572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9144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3716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18288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7988" indent="-407988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238" indent="-339725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488" indent="-271463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413" indent="-271463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925" indent="-271463" algn="l" defTabSz="10874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E063-69D9-4DE9-A028-46E00C9DA6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0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0" tIns="54425" rIns="108850" bIns="54425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542925" indent="-85725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087438" indent="-173038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31950" indent="-260350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176463" indent="-347663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de-DE" sz="2400" dirty="0" smtClean="0">
                <a:latin typeface="+mj-lt"/>
              </a:rPr>
              <a:t>Heading</a:t>
            </a:r>
            <a:endParaRPr lang="de-DE" sz="2400" dirty="0">
              <a:latin typeface="+mj-lt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37711" y="1515278"/>
            <a:ext cx="869597" cy="869597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4" name="Oval 33"/>
          <p:cNvSpPr/>
          <p:nvPr/>
        </p:nvSpPr>
        <p:spPr>
          <a:xfrm>
            <a:off x="737711" y="3221775"/>
            <a:ext cx="869597" cy="869597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5" name="Oval 34"/>
          <p:cNvSpPr/>
          <p:nvPr/>
        </p:nvSpPr>
        <p:spPr>
          <a:xfrm>
            <a:off x="737711" y="4928271"/>
            <a:ext cx="869597" cy="869597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6" name="Oval 21"/>
          <p:cNvSpPr>
            <a:spLocks noChangeAspect="1"/>
          </p:cNvSpPr>
          <p:nvPr/>
        </p:nvSpPr>
        <p:spPr>
          <a:xfrm>
            <a:off x="940357" y="1715985"/>
            <a:ext cx="464305" cy="46818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600"/>
          </a:p>
        </p:txBody>
      </p:sp>
      <p:sp>
        <p:nvSpPr>
          <p:cNvPr id="37" name="Rectangle 16"/>
          <p:cNvSpPr/>
          <p:nvPr/>
        </p:nvSpPr>
        <p:spPr>
          <a:xfrm rot="2700000">
            <a:off x="1006753" y="5065901"/>
            <a:ext cx="331511" cy="59433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8" name="Rectangle 9"/>
          <p:cNvSpPr/>
          <p:nvPr/>
        </p:nvSpPr>
        <p:spPr>
          <a:xfrm>
            <a:off x="975241" y="3461411"/>
            <a:ext cx="417234" cy="39056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9" name="Oval 38"/>
          <p:cNvSpPr/>
          <p:nvPr/>
        </p:nvSpPr>
        <p:spPr>
          <a:xfrm>
            <a:off x="4690806" y="1515277"/>
            <a:ext cx="869597" cy="869597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69" name="Oval 68"/>
          <p:cNvSpPr/>
          <p:nvPr/>
        </p:nvSpPr>
        <p:spPr>
          <a:xfrm>
            <a:off x="4690806" y="3221774"/>
            <a:ext cx="869597" cy="869597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71" name="Oval 70"/>
          <p:cNvSpPr/>
          <p:nvPr/>
        </p:nvSpPr>
        <p:spPr>
          <a:xfrm>
            <a:off x="4690806" y="4928269"/>
            <a:ext cx="869597" cy="869597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72" name="Donut 24"/>
          <p:cNvSpPr/>
          <p:nvPr/>
        </p:nvSpPr>
        <p:spPr>
          <a:xfrm>
            <a:off x="4880559" y="1703034"/>
            <a:ext cx="490092" cy="494081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73" name="Teardrop 6"/>
          <p:cNvSpPr/>
          <p:nvPr/>
        </p:nvSpPr>
        <p:spPr>
          <a:xfrm rot="8100000">
            <a:off x="4912631" y="3454487"/>
            <a:ext cx="425948" cy="425948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600"/>
          </a:p>
        </p:txBody>
      </p:sp>
      <p:sp>
        <p:nvSpPr>
          <p:cNvPr id="74" name="Rounded Rectangle 7"/>
          <p:cNvSpPr/>
          <p:nvPr/>
        </p:nvSpPr>
        <p:spPr>
          <a:xfrm>
            <a:off x="4887119" y="5137806"/>
            <a:ext cx="497853" cy="42964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600"/>
          </a:p>
        </p:txBody>
      </p:sp>
      <p:sp>
        <p:nvSpPr>
          <p:cNvPr id="76" name="TextBox 75"/>
          <p:cNvSpPr txBox="1"/>
          <p:nvPr/>
        </p:nvSpPr>
        <p:spPr>
          <a:xfrm>
            <a:off x="1827659" y="1826963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Text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827659" y="1510719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27659" y="3476801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Text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827659" y="3217216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827659" y="5222371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Text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827659" y="4923712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783103" y="1826962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Text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83103" y="1510718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783103" y="3476800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Text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783103" y="3217215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83103" y="5222369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Text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83103" y="4923710"/>
            <a:ext cx="2600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E063-69D9-4DE9-A028-46E00C9DA6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0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50" tIns="54425" rIns="108850" bIns="54425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542925" indent="-85725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087438" indent="-173038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31950" indent="-260350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176463" indent="-347663" algn="l" defTabSz="108743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de-DE" sz="2400" dirty="0" smtClean="0">
                <a:latin typeface="+mj-lt"/>
              </a:rPr>
              <a:t>Heading</a:t>
            </a:r>
            <a:endParaRPr lang="de-DE" sz="2400" dirty="0">
              <a:latin typeface="+mj-lt"/>
            </a:endParaRPr>
          </a:p>
        </p:txBody>
      </p:sp>
      <p:cxnSp>
        <p:nvCxnSpPr>
          <p:cNvPr id="41" name="Straight Connector 40"/>
          <p:cNvCxnSpPr>
            <a:stCxn id="43" idx="4"/>
          </p:cNvCxnSpPr>
          <p:nvPr/>
        </p:nvCxnSpPr>
        <p:spPr>
          <a:xfrm>
            <a:off x="5850615" y="2554305"/>
            <a:ext cx="0" cy="3682983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6" idx="4"/>
          </p:cNvCxnSpPr>
          <p:nvPr/>
        </p:nvCxnSpPr>
        <p:spPr>
          <a:xfrm>
            <a:off x="6737015" y="3388927"/>
            <a:ext cx="0" cy="2848361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340568" y="1534211"/>
            <a:ext cx="1020094" cy="1020094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>
            <a:off x="4933689" y="3203456"/>
            <a:ext cx="1020094" cy="1020094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Oval 44"/>
          <p:cNvSpPr/>
          <p:nvPr/>
        </p:nvSpPr>
        <p:spPr>
          <a:xfrm>
            <a:off x="5768312" y="4038078"/>
            <a:ext cx="1020094" cy="1020094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3">
                <a:lumMod val="60000"/>
                <a:lumOff val="4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Oval 45"/>
          <p:cNvSpPr/>
          <p:nvPr/>
        </p:nvSpPr>
        <p:spPr>
          <a:xfrm>
            <a:off x="6226968" y="2368833"/>
            <a:ext cx="1020094" cy="1020094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4216365" y="1332862"/>
            <a:ext cx="10314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latin typeface="+mn-lt"/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Rectangle 9"/>
          <p:cNvSpPr/>
          <p:nvPr/>
        </p:nvSpPr>
        <p:spPr>
          <a:xfrm>
            <a:off x="5651412" y="1857785"/>
            <a:ext cx="398406" cy="37294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Pie 24"/>
          <p:cNvSpPr/>
          <p:nvPr/>
        </p:nvSpPr>
        <p:spPr>
          <a:xfrm>
            <a:off x="5219095" y="3490105"/>
            <a:ext cx="449282" cy="446795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0" name="Frame 17"/>
          <p:cNvSpPr/>
          <p:nvPr/>
        </p:nvSpPr>
        <p:spPr>
          <a:xfrm>
            <a:off x="6535185" y="2677050"/>
            <a:ext cx="403659" cy="40365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" name="Rounded Rectangle 27"/>
          <p:cNvSpPr/>
          <p:nvPr/>
        </p:nvSpPr>
        <p:spPr>
          <a:xfrm>
            <a:off x="6044746" y="4368679"/>
            <a:ext cx="467225" cy="3588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7380757" y="2164780"/>
            <a:ext cx="10314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latin typeface="+mn-lt"/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83405" y="2996698"/>
            <a:ext cx="10314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latin typeface="+mn-lt"/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accent4"/>
              </a:solidFill>
              <a:latin typeface="+mn-lt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01814" y="3828616"/>
            <a:ext cx="10314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67" name="TextBox 10"/>
          <p:cNvSpPr txBox="1"/>
          <p:nvPr/>
        </p:nvSpPr>
        <p:spPr>
          <a:xfrm>
            <a:off x="7380756" y="3157144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8" name="TextBox 11"/>
          <p:cNvSpPr txBox="1"/>
          <p:nvPr/>
        </p:nvSpPr>
        <p:spPr>
          <a:xfrm>
            <a:off x="7380756" y="2872723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5" name="TextBox 10"/>
          <p:cNvSpPr txBox="1"/>
          <p:nvPr/>
        </p:nvSpPr>
        <p:spPr>
          <a:xfrm>
            <a:off x="6886357" y="4857297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</a:p>
        </p:txBody>
      </p:sp>
      <p:sp>
        <p:nvSpPr>
          <p:cNvPr id="66" name="TextBox 11"/>
          <p:cNvSpPr txBox="1"/>
          <p:nvPr/>
        </p:nvSpPr>
        <p:spPr>
          <a:xfrm>
            <a:off x="6886357" y="4572876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3" name="TextBox 10"/>
          <p:cNvSpPr txBox="1"/>
          <p:nvPr/>
        </p:nvSpPr>
        <p:spPr>
          <a:xfrm>
            <a:off x="971744" y="2323894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4" name="TextBox 11"/>
          <p:cNvSpPr txBox="1"/>
          <p:nvPr/>
        </p:nvSpPr>
        <p:spPr>
          <a:xfrm>
            <a:off x="971744" y="2039473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10"/>
          <p:cNvSpPr txBox="1"/>
          <p:nvPr/>
        </p:nvSpPr>
        <p:spPr>
          <a:xfrm>
            <a:off x="533568" y="4024048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</a:p>
        </p:txBody>
      </p:sp>
      <p:sp>
        <p:nvSpPr>
          <p:cNvPr id="62" name="TextBox 11"/>
          <p:cNvSpPr txBox="1"/>
          <p:nvPr/>
        </p:nvSpPr>
        <p:spPr>
          <a:xfrm>
            <a:off x="533568" y="3739627"/>
            <a:ext cx="4276089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59" name="Straight Connector 58"/>
          <p:cNvCxnSpPr>
            <a:cxnSpLocks/>
            <a:stCxn id="44" idx="4"/>
          </p:cNvCxnSpPr>
          <p:nvPr/>
        </p:nvCxnSpPr>
        <p:spPr>
          <a:xfrm>
            <a:off x="5443736" y="4223550"/>
            <a:ext cx="0" cy="2013738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5" idx="4"/>
          </p:cNvCxnSpPr>
          <p:nvPr/>
        </p:nvCxnSpPr>
        <p:spPr>
          <a:xfrm flipH="1">
            <a:off x="6278357" y="5058172"/>
            <a:ext cx="1" cy="1179116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-1" y="1239838"/>
            <a:ext cx="12190413" cy="49973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3455767">
            <a:off x="8919991" y="1818929"/>
            <a:ext cx="957262" cy="1834947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685152" y="1769285"/>
            <a:ext cx="957262" cy="957262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7665" y="2726547"/>
            <a:ext cx="1671643" cy="957262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8170677" y="2726547"/>
            <a:ext cx="957262" cy="957262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1547" y="3683809"/>
            <a:ext cx="1671643" cy="957262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 rot="3455767">
            <a:off x="2547755" y="3733453"/>
            <a:ext cx="957262" cy="1834947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98441" y="4641071"/>
            <a:ext cx="957262" cy="957262"/>
          </a:xfrm>
          <a:prstGeom prst="ellipse">
            <a:avLst/>
          </a:prstGeom>
          <a:solidFill>
            <a:srgbClr val="EB8B1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12916" y="3683809"/>
            <a:ext cx="957262" cy="957262"/>
          </a:xfrm>
          <a:prstGeom prst="ellips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 rot="3455767">
            <a:off x="5733873" y="2776191"/>
            <a:ext cx="957262" cy="1834947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99034" y="2726547"/>
            <a:ext cx="957262" cy="957262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84559" y="3683809"/>
            <a:ext cx="957262" cy="95726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32"/>
          <p:cNvSpPr txBox="1">
            <a:spLocks/>
          </p:cNvSpPr>
          <p:nvPr/>
        </p:nvSpPr>
        <p:spPr>
          <a:xfrm>
            <a:off x="623791" y="3587332"/>
            <a:ext cx="1371489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+mn-lt"/>
              </a:rPr>
              <a:t>Text</a:t>
            </a:r>
          </a:p>
        </p:txBody>
      </p:sp>
      <p:sp>
        <p:nvSpPr>
          <p:cNvPr id="17" name="Text Placeholder 33"/>
          <p:cNvSpPr txBox="1">
            <a:spLocks/>
          </p:cNvSpPr>
          <p:nvPr/>
        </p:nvSpPr>
        <p:spPr>
          <a:xfrm>
            <a:off x="610123" y="3345789"/>
            <a:ext cx="1385157" cy="1661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200" b="1" dirty="0">
                <a:latin typeface="+mn-lt"/>
              </a:rPr>
              <a:t>Title Goes Here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267553" y="3460089"/>
            <a:ext cx="0" cy="1481019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miter lim="800000"/>
            <a:headEnd type="oval" w="lg" len="lg"/>
          </a:ln>
          <a:effectLst/>
        </p:spPr>
      </p:cxnSp>
      <p:sp>
        <p:nvSpPr>
          <p:cNvPr id="19" name="Text Placeholder 32"/>
          <p:cNvSpPr txBox="1">
            <a:spLocks/>
          </p:cNvSpPr>
          <p:nvPr/>
        </p:nvSpPr>
        <p:spPr>
          <a:xfrm>
            <a:off x="2117650" y="2641506"/>
            <a:ext cx="1371489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+mn-lt"/>
              </a:rPr>
              <a:t>Text</a:t>
            </a:r>
          </a:p>
        </p:txBody>
      </p:sp>
      <p:sp>
        <p:nvSpPr>
          <p:cNvPr id="20" name="Text Placeholder 33"/>
          <p:cNvSpPr txBox="1">
            <a:spLocks/>
          </p:cNvSpPr>
          <p:nvPr/>
        </p:nvSpPr>
        <p:spPr>
          <a:xfrm>
            <a:off x="2103982" y="2399963"/>
            <a:ext cx="1385157" cy="1661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200" b="1" dirty="0">
                <a:latin typeface="+mn-lt"/>
              </a:rPr>
              <a:t>Title Goes Here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761412" y="2514263"/>
            <a:ext cx="0" cy="1481019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miter lim="800000"/>
            <a:headEnd type="oval" w="lg" len="lg"/>
          </a:ln>
          <a:effectLst/>
        </p:spPr>
      </p:cxnSp>
      <p:sp>
        <p:nvSpPr>
          <p:cNvPr id="22" name="Text Placeholder 32"/>
          <p:cNvSpPr txBox="1">
            <a:spLocks/>
          </p:cNvSpPr>
          <p:nvPr/>
        </p:nvSpPr>
        <p:spPr>
          <a:xfrm>
            <a:off x="4886112" y="1827639"/>
            <a:ext cx="28270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+mn-lt"/>
              </a:rPr>
              <a:t>Text</a:t>
            </a:r>
          </a:p>
        </p:txBody>
      </p:sp>
      <p:sp>
        <p:nvSpPr>
          <p:cNvPr id="23" name="Text Placeholder 33"/>
          <p:cNvSpPr txBox="1">
            <a:spLocks/>
          </p:cNvSpPr>
          <p:nvPr/>
        </p:nvSpPr>
        <p:spPr>
          <a:xfrm>
            <a:off x="4043061" y="1586096"/>
            <a:ext cx="1125756" cy="1661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200" b="1" dirty="0">
                <a:latin typeface="+mn-lt"/>
              </a:rPr>
              <a:t>Title Goes Here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441090" y="1671824"/>
            <a:ext cx="0" cy="220967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6977665" y="3536232"/>
            <a:ext cx="0" cy="1819214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  <a:headEnd type="oval" w="lg" len="lg"/>
          </a:ln>
          <a:effectLst/>
        </p:spPr>
      </p:cxnSp>
      <p:sp>
        <p:nvSpPr>
          <p:cNvPr id="26" name="Text Placeholder 32"/>
          <p:cNvSpPr txBox="1">
            <a:spLocks/>
          </p:cNvSpPr>
          <p:nvPr/>
        </p:nvSpPr>
        <p:spPr>
          <a:xfrm>
            <a:off x="7236619" y="5534807"/>
            <a:ext cx="1157435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prstClr val="white">
                    <a:lumMod val="65000"/>
                  </a:prstClr>
                </a:solidFill>
                <a:latin typeface="+mn-lt"/>
              </a:rPr>
              <a:t>Text</a:t>
            </a:r>
            <a:endParaRPr lang="en-US" sz="1200" dirty="0">
              <a:solidFill>
                <a:prstClr val="white">
                  <a:lumMod val="65000"/>
                </a:prstClr>
              </a:solidFill>
              <a:latin typeface="+mn-lt"/>
            </a:endParaRPr>
          </a:p>
        </p:txBody>
      </p:sp>
      <p:sp>
        <p:nvSpPr>
          <p:cNvPr id="27" name="Text Placeholder 33"/>
          <p:cNvSpPr txBox="1">
            <a:spLocks/>
          </p:cNvSpPr>
          <p:nvPr/>
        </p:nvSpPr>
        <p:spPr>
          <a:xfrm>
            <a:off x="7236619" y="5293264"/>
            <a:ext cx="1125757" cy="1661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200" b="1" dirty="0">
                <a:latin typeface="+mn-lt"/>
              </a:rPr>
              <a:t>Title Goes Here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8649308" y="3493368"/>
            <a:ext cx="0" cy="1053197"/>
          </a:xfrm>
          <a:prstGeom prst="line">
            <a:avLst/>
          </a:prstGeom>
          <a:noFill/>
          <a:ln w="12700" cap="flat" cmpd="sng" algn="ctr">
            <a:solidFill>
              <a:schemeClr val="accent5"/>
            </a:solidFill>
            <a:prstDash val="solid"/>
            <a:miter lim="800000"/>
            <a:headEnd type="oval" w="lg" len="lg"/>
          </a:ln>
          <a:effectLst/>
        </p:spPr>
      </p:cxnSp>
      <p:sp>
        <p:nvSpPr>
          <p:cNvPr id="29" name="Text Placeholder 32"/>
          <p:cNvSpPr txBox="1">
            <a:spLocks/>
          </p:cNvSpPr>
          <p:nvPr/>
        </p:nvSpPr>
        <p:spPr>
          <a:xfrm>
            <a:off x="8908262" y="4706124"/>
            <a:ext cx="1157435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+mn-lt"/>
              </a:rPr>
              <a:t>Text</a:t>
            </a:r>
          </a:p>
        </p:txBody>
      </p:sp>
      <p:sp>
        <p:nvSpPr>
          <p:cNvPr id="30" name="Text Placeholder 33"/>
          <p:cNvSpPr txBox="1">
            <a:spLocks/>
          </p:cNvSpPr>
          <p:nvPr/>
        </p:nvSpPr>
        <p:spPr>
          <a:xfrm>
            <a:off x="8908262" y="4464581"/>
            <a:ext cx="1125757" cy="1661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200" b="1" dirty="0">
                <a:latin typeface="+mn-lt"/>
              </a:rPr>
              <a:t>Title Goes Here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0170774" y="2589747"/>
            <a:ext cx="0" cy="1053197"/>
          </a:xfrm>
          <a:prstGeom prst="line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olid"/>
            <a:miter lim="800000"/>
            <a:headEnd type="oval" w="lg" len="lg"/>
          </a:ln>
          <a:effectLst/>
        </p:spPr>
      </p:cxnSp>
      <p:sp>
        <p:nvSpPr>
          <p:cNvPr id="32" name="Text Placeholder 32"/>
          <p:cNvSpPr txBox="1">
            <a:spLocks/>
          </p:cNvSpPr>
          <p:nvPr/>
        </p:nvSpPr>
        <p:spPr>
          <a:xfrm>
            <a:off x="10292568" y="3802503"/>
            <a:ext cx="28270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+mn-lt"/>
              </a:rPr>
              <a:t>Text</a:t>
            </a:r>
          </a:p>
        </p:txBody>
      </p:sp>
      <p:sp>
        <p:nvSpPr>
          <p:cNvPr id="33" name="Text Placeholder 33"/>
          <p:cNvSpPr txBox="1">
            <a:spLocks/>
          </p:cNvSpPr>
          <p:nvPr/>
        </p:nvSpPr>
        <p:spPr>
          <a:xfrm>
            <a:off x="10292568" y="3560960"/>
            <a:ext cx="1125757" cy="1661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200" b="1" dirty="0">
                <a:latin typeface="+mn-lt"/>
              </a:rPr>
              <a:t>Title Goes Here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E063-69D9-4DE9-A028-46E00C9DA6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4" name="Rectangle 9"/>
          <p:cNvSpPr/>
          <p:nvPr/>
        </p:nvSpPr>
        <p:spPr>
          <a:xfrm>
            <a:off x="2077869" y="4933230"/>
            <a:ext cx="398406" cy="37294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Pie 24"/>
          <p:cNvSpPr/>
          <p:nvPr/>
        </p:nvSpPr>
        <p:spPr>
          <a:xfrm>
            <a:off x="3566906" y="3939043"/>
            <a:ext cx="449282" cy="446795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Frame 17"/>
          <p:cNvSpPr/>
          <p:nvPr/>
        </p:nvSpPr>
        <p:spPr>
          <a:xfrm>
            <a:off x="5261361" y="3960611"/>
            <a:ext cx="403659" cy="40365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" name="Rounded Rectangle 27"/>
          <p:cNvSpPr/>
          <p:nvPr/>
        </p:nvSpPr>
        <p:spPr>
          <a:xfrm>
            <a:off x="6744053" y="3025733"/>
            <a:ext cx="467225" cy="3588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Donut 24"/>
          <p:cNvSpPr/>
          <p:nvPr/>
        </p:nvSpPr>
        <p:spPr>
          <a:xfrm>
            <a:off x="8404262" y="2958138"/>
            <a:ext cx="490092" cy="494081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" name="Teardrop 6"/>
          <p:cNvSpPr/>
          <p:nvPr/>
        </p:nvSpPr>
        <p:spPr>
          <a:xfrm rot="8100000">
            <a:off x="9950809" y="2034942"/>
            <a:ext cx="425948" cy="425948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1239838"/>
            <a:ext cx="12190413" cy="49973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30767" y="1510666"/>
            <a:ext cx="7928880" cy="4557284"/>
            <a:chOff x="1836340" y="1341438"/>
            <a:chExt cx="8517733" cy="4895740"/>
          </a:xfrm>
        </p:grpSpPr>
        <p:sp>
          <p:nvSpPr>
            <p:cNvPr id="35" name="Donut 34"/>
            <p:cNvSpPr/>
            <p:nvPr/>
          </p:nvSpPr>
          <p:spPr>
            <a:xfrm>
              <a:off x="5149565" y="1341438"/>
              <a:ext cx="1179401" cy="1179401"/>
            </a:xfrm>
            <a:prstGeom prst="donut">
              <a:avLst>
                <a:gd name="adj" fmla="val 10574"/>
              </a:avLst>
            </a:prstGeom>
            <a:solidFill>
              <a:schemeClr val="tx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36" name="Donut 35"/>
            <p:cNvSpPr/>
            <p:nvPr/>
          </p:nvSpPr>
          <p:spPr>
            <a:xfrm>
              <a:off x="5485054" y="2069085"/>
              <a:ext cx="1386484" cy="1386481"/>
            </a:xfrm>
            <a:prstGeom prst="donut">
              <a:avLst>
                <a:gd name="adj" fmla="val 10574"/>
              </a:avLst>
            </a:pr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37" name="Donut 36"/>
            <p:cNvSpPr/>
            <p:nvPr/>
          </p:nvSpPr>
          <p:spPr>
            <a:xfrm>
              <a:off x="5063467" y="3783371"/>
              <a:ext cx="1575936" cy="1575936"/>
            </a:xfrm>
            <a:prstGeom prst="donut">
              <a:avLst>
                <a:gd name="adj" fmla="val 10574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38" name="Donut 37"/>
            <p:cNvSpPr/>
            <p:nvPr/>
          </p:nvSpPr>
          <p:spPr>
            <a:xfrm>
              <a:off x="3794257" y="4206440"/>
              <a:ext cx="1861510" cy="1861510"/>
            </a:xfrm>
            <a:prstGeom prst="donut">
              <a:avLst>
                <a:gd name="adj" fmla="val 10574"/>
              </a:avLst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39" name="Donut 38"/>
            <p:cNvSpPr/>
            <p:nvPr/>
          </p:nvSpPr>
          <p:spPr>
            <a:xfrm>
              <a:off x="2067475" y="4037212"/>
              <a:ext cx="2199966" cy="2199966"/>
            </a:xfrm>
            <a:prstGeom prst="donut">
              <a:avLst>
                <a:gd name="adj" fmla="val 10574"/>
              </a:avLst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40" name="Donut 39"/>
            <p:cNvSpPr/>
            <p:nvPr/>
          </p:nvSpPr>
          <p:spPr>
            <a:xfrm>
              <a:off x="5850229" y="3070459"/>
              <a:ext cx="1374979" cy="1374979"/>
            </a:xfrm>
            <a:prstGeom prst="donut">
              <a:avLst>
                <a:gd name="adj" fmla="val 10574"/>
              </a:avLst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41" name="Freeform 66"/>
            <p:cNvSpPr>
              <a:spLocks noEditPoints="1"/>
            </p:cNvSpPr>
            <p:nvPr/>
          </p:nvSpPr>
          <p:spPr bwMode="auto">
            <a:xfrm>
              <a:off x="2939773" y="4830944"/>
              <a:ext cx="524373" cy="612502"/>
            </a:xfrm>
            <a:custGeom>
              <a:avLst/>
              <a:gdLst/>
              <a:ahLst/>
              <a:cxnLst>
                <a:cxn ang="0">
                  <a:pos x="55" y="9"/>
                </a:cxn>
                <a:cxn ang="0">
                  <a:pos x="55" y="14"/>
                </a:cxn>
                <a:cxn ang="0">
                  <a:pos x="27" y="23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27" y="0"/>
                </a:cxn>
                <a:cxn ang="0">
                  <a:pos x="55" y="9"/>
                </a:cxn>
                <a:cxn ang="0">
                  <a:pos x="55" y="21"/>
                </a:cxn>
                <a:cxn ang="0">
                  <a:pos x="55" y="27"/>
                </a:cxn>
                <a:cxn ang="0">
                  <a:pos x="27" y="37"/>
                </a:cxn>
                <a:cxn ang="0">
                  <a:pos x="0" y="27"/>
                </a:cxn>
                <a:cxn ang="0">
                  <a:pos x="0" y="21"/>
                </a:cxn>
                <a:cxn ang="0">
                  <a:pos x="27" y="27"/>
                </a:cxn>
                <a:cxn ang="0">
                  <a:pos x="55" y="21"/>
                </a:cxn>
                <a:cxn ang="0">
                  <a:pos x="55" y="35"/>
                </a:cxn>
                <a:cxn ang="0">
                  <a:pos x="55" y="41"/>
                </a:cxn>
                <a:cxn ang="0">
                  <a:pos x="27" y="50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27" y="41"/>
                </a:cxn>
                <a:cxn ang="0">
                  <a:pos x="55" y="35"/>
                </a:cxn>
                <a:cxn ang="0">
                  <a:pos x="55" y="49"/>
                </a:cxn>
                <a:cxn ang="0">
                  <a:pos x="55" y="55"/>
                </a:cxn>
                <a:cxn ang="0">
                  <a:pos x="27" y="64"/>
                </a:cxn>
                <a:cxn ang="0">
                  <a:pos x="0" y="55"/>
                </a:cxn>
                <a:cxn ang="0">
                  <a:pos x="0" y="49"/>
                </a:cxn>
                <a:cxn ang="0">
                  <a:pos x="27" y="55"/>
                </a:cxn>
                <a:cxn ang="0">
                  <a:pos x="55" y="49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2" name="Freeform 72"/>
            <p:cNvSpPr>
              <a:spLocks noEditPoints="1"/>
            </p:cNvSpPr>
            <p:nvPr/>
          </p:nvSpPr>
          <p:spPr bwMode="auto">
            <a:xfrm>
              <a:off x="4460723" y="4928045"/>
              <a:ext cx="528579" cy="418299"/>
            </a:xfrm>
            <a:custGeom>
              <a:avLst/>
              <a:gdLst/>
              <a:ahLst/>
              <a:cxnLst>
                <a:cxn ang="0">
                  <a:pos x="50" y="41"/>
                </a:cxn>
                <a:cxn ang="0">
                  <a:pos x="40" y="51"/>
                </a:cxn>
                <a:cxn ang="0">
                  <a:pos x="10" y="51"/>
                </a:cxn>
                <a:cxn ang="0">
                  <a:pos x="0" y="41"/>
                </a:cxn>
                <a:cxn ang="0">
                  <a:pos x="0" y="11"/>
                </a:cxn>
                <a:cxn ang="0">
                  <a:pos x="10" y="1"/>
                </a:cxn>
                <a:cxn ang="0">
                  <a:pos x="40" y="1"/>
                </a:cxn>
                <a:cxn ang="0">
                  <a:pos x="44" y="1"/>
                </a:cxn>
                <a:cxn ang="0">
                  <a:pos x="45" y="2"/>
                </a:cxn>
                <a:cxn ang="0">
                  <a:pos x="44" y="3"/>
                </a:cxn>
                <a:cxn ang="0">
                  <a:pos x="43" y="5"/>
                </a:cxn>
                <a:cxn ang="0">
                  <a:pos x="41" y="5"/>
                </a:cxn>
                <a:cxn ang="0">
                  <a:pos x="40" y="5"/>
                </a:cxn>
                <a:cxn ang="0">
                  <a:pos x="10" y="5"/>
                </a:cxn>
                <a:cxn ang="0">
                  <a:pos x="4" y="11"/>
                </a:cxn>
                <a:cxn ang="0">
                  <a:pos x="4" y="41"/>
                </a:cxn>
                <a:cxn ang="0">
                  <a:pos x="10" y="46"/>
                </a:cxn>
                <a:cxn ang="0">
                  <a:pos x="40" y="46"/>
                </a:cxn>
                <a:cxn ang="0">
                  <a:pos x="45" y="41"/>
                </a:cxn>
                <a:cxn ang="0">
                  <a:pos x="45" y="36"/>
                </a:cxn>
                <a:cxn ang="0">
                  <a:pos x="46" y="35"/>
                </a:cxn>
                <a:cxn ang="0">
                  <a:pos x="48" y="33"/>
                </a:cxn>
                <a:cxn ang="0">
                  <a:pos x="49" y="33"/>
                </a:cxn>
                <a:cxn ang="0">
                  <a:pos x="50" y="34"/>
                </a:cxn>
                <a:cxn ang="0">
                  <a:pos x="50" y="41"/>
                </a:cxn>
                <a:cxn ang="0">
                  <a:pos x="57" y="18"/>
                </a:cxn>
                <a:cxn ang="0">
                  <a:pos x="33" y="42"/>
                </a:cxn>
                <a:cxn ang="0">
                  <a:pos x="23" y="42"/>
                </a:cxn>
                <a:cxn ang="0">
                  <a:pos x="23" y="31"/>
                </a:cxn>
                <a:cxn ang="0">
                  <a:pos x="47" y="7"/>
                </a:cxn>
                <a:cxn ang="0">
                  <a:pos x="57" y="18"/>
                </a:cxn>
                <a:cxn ang="0">
                  <a:pos x="36" y="34"/>
                </a:cxn>
                <a:cxn ang="0">
                  <a:pos x="30" y="29"/>
                </a:cxn>
                <a:cxn ang="0">
                  <a:pos x="26" y="33"/>
                </a:cxn>
                <a:cxn ang="0">
                  <a:pos x="26" y="35"/>
                </a:cxn>
                <a:cxn ang="0">
                  <a:pos x="29" y="35"/>
                </a:cxn>
                <a:cxn ang="0">
                  <a:pos x="29" y="38"/>
                </a:cxn>
                <a:cxn ang="0">
                  <a:pos x="31" y="38"/>
                </a:cxn>
                <a:cxn ang="0">
                  <a:pos x="36" y="34"/>
                </a:cxn>
                <a:cxn ang="0">
                  <a:pos x="46" y="13"/>
                </a:cxn>
                <a:cxn ang="0">
                  <a:pos x="34" y="25"/>
                </a:cxn>
                <a:cxn ang="0">
                  <a:pos x="33" y="26"/>
                </a:cxn>
                <a:cxn ang="0">
                  <a:pos x="35" y="26"/>
                </a:cxn>
                <a:cxn ang="0">
                  <a:pos x="47" y="14"/>
                </a:cxn>
                <a:cxn ang="0">
                  <a:pos x="47" y="13"/>
                </a:cxn>
                <a:cxn ang="0">
                  <a:pos x="46" y="13"/>
                </a:cxn>
                <a:cxn ang="0">
                  <a:pos x="59" y="15"/>
                </a:cxn>
                <a:cxn ang="0">
                  <a:pos x="49" y="5"/>
                </a:cxn>
                <a:cxn ang="0">
                  <a:pos x="52" y="2"/>
                </a:cxn>
                <a:cxn ang="0">
                  <a:pos x="57" y="2"/>
                </a:cxn>
                <a:cxn ang="0">
                  <a:pos x="62" y="7"/>
                </a:cxn>
                <a:cxn ang="0">
                  <a:pos x="62" y="12"/>
                </a:cxn>
                <a:cxn ang="0">
                  <a:pos x="59" y="15"/>
                </a:cxn>
              </a:cxnLst>
              <a:rect l="0" t="0" r="r" b="b"/>
              <a:pathLst>
                <a:path w="64" h="51">
                  <a:moveTo>
                    <a:pt x="50" y="41"/>
                  </a:moveTo>
                  <a:cubicBezTo>
                    <a:pt x="50" y="46"/>
                    <a:pt x="45" y="51"/>
                    <a:pt x="4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4" y="51"/>
                    <a:pt x="0" y="46"/>
                    <a:pt x="0" y="4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1"/>
                    <a:pt x="1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1"/>
                    <a:pt x="43" y="1"/>
                    <a:pt x="44" y="1"/>
                  </a:cubicBezTo>
                  <a:cubicBezTo>
                    <a:pt x="44" y="2"/>
                    <a:pt x="44" y="2"/>
                    <a:pt x="45" y="2"/>
                  </a:cubicBezTo>
                  <a:cubicBezTo>
                    <a:pt x="45" y="3"/>
                    <a:pt x="45" y="3"/>
                    <a:pt x="44" y="3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2" y="5"/>
                    <a:pt x="42" y="5"/>
                    <a:pt x="41" y="5"/>
                  </a:cubicBezTo>
                  <a:cubicBezTo>
                    <a:pt x="41" y="5"/>
                    <a:pt x="40" y="5"/>
                    <a:pt x="4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7" y="5"/>
                    <a:pt x="4" y="8"/>
                    <a:pt x="4" y="1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4"/>
                    <a:pt x="7" y="46"/>
                    <a:pt x="1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3" y="46"/>
                    <a:pt x="45" y="44"/>
                    <a:pt x="45" y="41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5"/>
                    <a:pt x="46" y="3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9" y="33"/>
                    <a:pt x="49" y="33"/>
                  </a:cubicBezTo>
                  <a:cubicBezTo>
                    <a:pt x="50" y="33"/>
                    <a:pt x="50" y="33"/>
                    <a:pt x="50" y="34"/>
                  </a:cubicBezTo>
                  <a:lnTo>
                    <a:pt x="50" y="41"/>
                  </a:lnTo>
                  <a:close/>
                  <a:moveTo>
                    <a:pt x="57" y="18"/>
                  </a:moveTo>
                  <a:cubicBezTo>
                    <a:pt x="33" y="42"/>
                    <a:pt x="33" y="42"/>
                    <a:pt x="33" y="4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47" y="7"/>
                    <a:pt x="47" y="7"/>
                    <a:pt x="47" y="7"/>
                  </a:cubicBezTo>
                  <a:lnTo>
                    <a:pt x="57" y="18"/>
                  </a:lnTo>
                  <a:close/>
                  <a:moveTo>
                    <a:pt x="36" y="34"/>
                  </a:moveTo>
                  <a:cubicBezTo>
                    <a:pt x="30" y="29"/>
                    <a:pt x="30" y="29"/>
                    <a:pt x="30" y="29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31" y="38"/>
                    <a:pt x="31" y="38"/>
                    <a:pt x="31" y="38"/>
                  </a:cubicBezTo>
                  <a:lnTo>
                    <a:pt x="36" y="34"/>
                  </a:lnTo>
                  <a:close/>
                  <a:moveTo>
                    <a:pt x="46" y="13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3" y="25"/>
                    <a:pt x="33" y="26"/>
                    <a:pt x="33" y="26"/>
                  </a:cubicBezTo>
                  <a:cubicBezTo>
                    <a:pt x="34" y="27"/>
                    <a:pt x="34" y="27"/>
                    <a:pt x="35" y="26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2"/>
                    <a:pt x="46" y="12"/>
                    <a:pt x="46" y="13"/>
                  </a:cubicBezTo>
                  <a:close/>
                  <a:moveTo>
                    <a:pt x="59" y="15"/>
                  </a:moveTo>
                  <a:cubicBezTo>
                    <a:pt x="49" y="5"/>
                    <a:pt x="49" y="5"/>
                    <a:pt x="49" y="5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3" y="0"/>
                    <a:pt x="56" y="0"/>
                    <a:pt x="57" y="2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4" y="9"/>
                    <a:pt x="64" y="11"/>
                    <a:pt x="62" y="12"/>
                  </a:cubicBezTo>
                  <a:lnTo>
                    <a:pt x="59" y="15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3" name="Freeform 126"/>
            <p:cNvSpPr>
              <a:spLocks/>
            </p:cNvSpPr>
            <p:nvPr/>
          </p:nvSpPr>
          <p:spPr bwMode="auto">
            <a:xfrm>
              <a:off x="5650738" y="4313033"/>
              <a:ext cx="401395" cy="516611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" y="64"/>
                </a:cxn>
                <a:cxn ang="0">
                  <a:pos x="0" y="62"/>
                </a:cxn>
                <a:cxn ang="0">
                  <a:pos x="1" y="61"/>
                </a:cxn>
                <a:cxn ang="0">
                  <a:pos x="22" y="46"/>
                </a:cxn>
                <a:cxn ang="0">
                  <a:pos x="1" y="36"/>
                </a:cxn>
                <a:cxn ang="0">
                  <a:pos x="24" y="41"/>
                </a:cxn>
                <a:cxn ang="0">
                  <a:pos x="27" y="31"/>
                </a:cxn>
                <a:cxn ang="0">
                  <a:pos x="7" y="18"/>
                </a:cxn>
                <a:cxn ang="0">
                  <a:pos x="27" y="28"/>
                </a:cxn>
                <a:cxn ang="0">
                  <a:pos x="28" y="21"/>
                </a:cxn>
                <a:cxn ang="0">
                  <a:pos x="23" y="0"/>
                </a:cxn>
                <a:cxn ang="0">
                  <a:pos x="31" y="21"/>
                </a:cxn>
                <a:cxn ang="0">
                  <a:pos x="31" y="25"/>
                </a:cxn>
                <a:cxn ang="0">
                  <a:pos x="48" y="18"/>
                </a:cxn>
                <a:cxn ang="0">
                  <a:pos x="30" y="32"/>
                </a:cxn>
                <a:cxn ang="0">
                  <a:pos x="27" y="42"/>
                </a:cxn>
                <a:cxn ang="0">
                  <a:pos x="50" y="39"/>
                </a:cxn>
                <a:cxn ang="0">
                  <a:pos x="25" y="46"/>
                </a:cxn>
              </a:cxnLst>
              <a:rect l="0" t="0" r="r" b="b"/>
              <a:pathLst>
                <a:path w="50" h="64">
                  <a:moveTo>
                    <a:pt x="25" y="46"/>
                  </a:moveTo>
                  <a:cubicBezTo>
                    <a:pt x="20" y="57"/>
                    <a:pt x="11" y="64"/>
                    <a:pt x="1" y="64"/>
                  </a:cubicBezTo>
                  <a:cubicBezTo>
                    <a:pt x="0" y="64"/>
                    <a:pt x="0" y="63"/>
                    <a:pt x="0" y="62"/>
                  </a:cubicBezTo>
                  <a:cubicBezTo>
                    <a:pt x="0" y="61"/>
                    <a:pt x="0" y="61"/>
                    <a:pt x="1" y="61"/>
                  </a:cubicBezTo>
                  <a:cubicBezTo>
                    <a:pt x="10" y="61"/>
                    <a:pt x="17" y="55"/>
                    <a:pt x="22" y="46"/>
                  </a:cubicBezTo>
                  <a:cubicBezTo>
                    <a:pt x="17" y="48"/>
                    <a:pt x="6" y="50"/>
                    <a:pt x="1" y="36"/>
                  </a:cubicBezTo>
                  <a:cubicBezTo>
                    <a:pt x="15" y="30"/>
                    <a:pt x="22" y="37"/>
                    <a:pt x="24" y="41"/>
                  </a:cubicBezTo>
                  <a:cubicBezTo>
                    <a:pt x="25" y="38"/>
                    <a:pt x="26" y="35"/>
                    <a:pt x="27" y="31"/>
                  </a:cubicBezTo>
                  <a:cubicBezTo>
                    <a:pt x="27" y="31"/>
                    <a:pt x="9" y="34"/>
                    <a:pt x="7" y="18"/>
                  </a:cubicBezTo>
                  <a:cubicBezTo>
                    <a:pt x="23" y="12"/>
                    <a:pt x="27" y="28"/>
                    <a:pt x="27" y="28"/>
                  </a:cubicBezTo>
                  <a:cubicBezTo>
                    <a:pt x="27" y="26"/>
                    <a:pt x="28" y="21"/>
                    <a:pt x="28" y="21"/>
                  </a:cubicBezTo>
                  <a:cubicBezTo>
                    <a:pt x="28" y="21"/>
                    <a:pt x="14" y="12"/>
                    <a:pt x="23" y="0"/>
                  </a:cubicBezTo>
                  <a:cubicBezTo>
                    <a:pt x="39" y="5"/>
                    <a:pt x="31" y="21"/>
                    <a:pt x="31" y="21"/>
                  </a:cubicBezTo>
                  <a:cubicBezTo>
                    <a:pt x="31" y="21"/>
                    <a:pt x="31" y="24"/>
                    <a:pt x="31" y="25"/>
                  </a:cubicBezTo>
                  <a:cubicBezTo>
                    <a:pt x="31" y="25"/>
                    <a:pt x="37" y="14"/>
                    <a:pt x="48" y="18"/>
                  </a:cubicBezTo>
                  <a:cubicBezTo>
                    <a:pt x="48" y="35"/>
                    <a:pt x="30" y="32"/>
                    <a:pt x="30" y="32"/>
                  </a:cubicBezTo>
                  <a:cubicBezTo>
                    <a:pt x="29" y="35"/>
                    <a:pt x="29" y="39"/>
                    <a:pt x="27" y="42"/>
                  </a:cubicBezTo>
                  <a:cubicBezTo>
                    <a:pt x="27" y="42"/>
                    <a:pt x="38" y="30"/>
                    <a:pt x="50" y="39"/>
                  </a:cubicBezTo>
                  <a:cubicBezTo>
                    <a:pt x="43" y="57"/>
                    <a:pt x="25" y="46"/>
                    <a:pt x="25" y="4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4" name="Freeform 174"/>
            <p:cNvSpPr>
              <a:spLocks noEditPoints="1"/>
            </p:cNvSpPr>
            <p:nvPr/>
          </p:nvSpPr>
          <p:spPr bwMode="auto">
            <a:xfrm>
              <a:off x="6268033" y="3569879"/>
              <a:ext cx="539370" cy="376140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35" y="9"/>
                </a:cxn>
                <a:cxn ang="0">
                  <a:pos x="7" y="20"/>
                </a:cxn>
                <a:cxn ang="0">
                  <a:pos x="6" y="20"/>
                </a:cxn>
                <a:cxn ang="0">
                  <a:pos x="0" y="14"/>
                </a:cxn>
                <a:cxn ang="0">
                  <a:pos x="1" y="13"/>
                </a:cxn>
                <a:cxn ang="0">
                  <a:pos x="35" y="0"/>
                </a:cxn>
                <a:cxn ang="0">
                  <a:pos x="70" y="13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30"/>
                </a:cxn>
                <a:cxn ang="0">
                  <a:pos x="35" y="22"/>
                </a:cxn>
                <a:cxn ang="0">
                  <a:pos x="16" y="30"/>
                </a:cxn>
                <a:cxn ang="0">
                  <a:pos x="10" y="24"/>
                </a:cxn>
                <a:cxn ang="0">
                  <a:pos x="10" y="23"/>
                </a:cxn>
                <a:cxn ang="0">
                  <a:pos x="35" y="13"/>
                </a:cxn>
                <a:cxn ang="0">
                  <a:pos x="60" y="23"/>
                </a:cxn>
                <a:cxn ang="0">
                  <a:pos x="61" y="24"/>
                </a:cxn>
                <a:cxn ang="0">
                  <a:pos x="55" y="30"/>
                </a:cxn>
                <a:cxn ang="0">
                  <a:pos x="54" y="30"/>
                </a:cxn>
                <a:cxn ang="0">
                  <a:pos x="35" y="36"/>
                </a:cxn>
                <a:cxn ang="0">
                  <a:pos x="26" y="40"/>
                </a:cxn>
                <a:cxn ang="0">
                  <a:pos x="20" y="34"/>
                </a:cxn>
                <a:cxn ang="0">
                  <a:pos x="20" y="33"/>
                </a:cxn>
                <a:cxn ang="0">
                  <a:pos x="35" y="27"/>
                </a:cxn>
                <a:cxn ang="0">
                  <a:pos x="51" y="33"/>
                </a:cxn>
                <a:cxn ang="0">
                  <a:pos x="51" y="34"/>
                </a:cxn>
                <a:cxn ang="0">
                  <a:pos x="45" y="40"/>
                </a:cxn>
                <a:cxn ang="0">
                  <a:pos x="35" y="36"/>
                </a:cxn>
                <a:cxn ang="0">
                  <a:pos x="29" y="43"/>
                </a:cxn>
                <a:cxn ang="0">
                  <a:pos x="35" y="41"/>
                </a:cxn>
                <a:cxn ang="0">
                  <a:pos x="41" y="43"/>
                </a:cxn>
                <a:cxn ang="0">
                  <a:pos x="35" y="49"/>
                </a:cxn>
                <a:cxn ang="0">
                  <a:pos x="29" y="43"/>
                </a:cxn>
              </a:cxnLst>
              <a:rect l="0" t="0" r="r" b="b"/>
              <a:pathLst>
                <a:path w="70" h="49">
                  <a:moveTo>
                    <a:pt x="64" y="20"/>
                  </a:moveTo>
                  <a:cubicBezTo>
                    <a:pt x="55" y="13"/>
                    <a:pt x="46" y="9"/>
                    <a:pt x="35" y="9"/>
                  </a:cubicBezTo>
                  <a:cubicBezTo>
                    <a:pt x="24" y="9"/>
                    <a:pt x="15" y="13"/>
                    <a:pt x="7" y="20"/>
                  </a:cubicBezTo>
                  <a:cubicBezTo>
                    <a:pt x="7" y="20"/>
                    <a:pt x="7" y="20"/>
                    <a:pt x="6" y="20"/>
                  </a:cubicBezTo>
                  <a:cubicBezTo>
                    <a:pt x="5" y="20"/>
                    <a:pt x="0" y="15"/>
                    <a:pt x="0" y="14"/>
                  </a:cubicBezTo>
                  <a:cubicBezTo>
                    <a:pt x="0" y="14"/>
                    <a:pt x="0" y="14"/>
                    <a:pt x="1" y="13"/>
                  </a:cubicBezTo>
                  <a:cubicBezTo>
                    <a:pt x="10" y="4"/>
                    <a:pt x="23" y="0"/>
                    <a:pt x="35" y="0"/>
                  </a:cubicBezTo>
                  <a:cubicBezTo>
                    <a:pt x="48" y="0"/>
                    <a:pt x="61" y="4"/>
                    <a:pt x="70" y="13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5"/>
                    <a:pt x="65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lose/>
                  <a:moveTo>
                    <a:pt x="54" y="30"/>
                  </a:moveTo>
                  <a:cubicBezTo>
                    <a:pt x="48" y="25"/>
                    <a:pt x="43" y="22"/>
                    <a:pt x="35" y="22"/>
                  </a:cubicBezTo>
                  <a:cubicBezTo>
                    <a:pt x="25" y="22"/>
                    <a:pt x="16" y="30"/>
                    <a:pt x="16" y="30"/>
                  </a:cubicBezTo>
                  <a:cubicBezTo>
                    <a:pt x="15" y="30"/>
                    <a:pt x="10" y="25"/>
                    <a:pt x="10" y="24"/>
                  </a:cubicBezTo>
                  <a:cubicBezTo>
                    <a:pt x="10" y="24"/>
                    <a:pt x="10" y="23"/>
                    <a:pt x="10" y="23"/>
                  </a:cubicBezTo>
                  <a:cubicBezTo>
                    <a:pt x="17" y="17"/>
                    <a:pt x="26" y="13"/>
                    <a:pt x="35" y="13"/>
                  </a:cubicBezTo>
                  <a:cubicBezTo>
                    <a:pt x="44" y="13"/>
                    <a:pt x="54" y="17"/>
                    <a:pt x="60" y="23"/>
                  </a:cubicBezTo>
                  <a:cubicBezTo>
                    <a:pt x="61" y="23"/>
                    <a:pt x="61" y="24"/>
                    <a:pt x="61" y="24"/>
                  </a:cubicBezTo>
                  <a:cubicBezTo>
                    <a:pt x="61" y="25"/>
                    <a:pt x="56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lose/>
                  <a:moveTo>
                    <a:pt x="35" y="36"/>
                  </a:moveTo>
                  <a:cubicBezTo>
                    <a:pt x="30" y="36"/>
                    <a:pt x="26" y="40"/>
                    <a:pt x="26" y="40"/>
                  </a:cubicBezTo>
                  <a:cubicBezTo>
                    <a:pt x="25" y="40"/>
                    <a:pt x="20" y="35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4" y="29"/>
                    <a:pt x="30" y="27"/>
                    <a:pt x="35" y="27"/>
                  </a:cubicBezTo>
                  <a:cubicBezTo>
                    <a:pt x="41" y="27"/>
                    <a:pt x="47" y="29"/>
                    <a:pt x="51" y="33"/>
                  </a:cubicBezTo>
                  <a:cubicBezTo>
                    <a:pt x="51" y="33"/>
                    <a:pt x="51" y="33"/>
                    <a:pt x="51" y="34"/>
                  </a:cubicBezTo>
                  <a:cubicBezTo>
                    <a:pt x="51" y="35"/>
                    <a:pt x="46" y="40"/>
                    <a:pt x="45" y="40"/>
                  </a:cubicBezTo>
                  <a:cubicBezTo>
                    <a:pt x="44" y="40"/>
                    <a:pt x="41" y="36"/>
                    <a:pt x="35" y="36"/>
                  </a:cubicBezTo>
                  <a:close/>
                  <a:moveTo>
                    <a:pt x="29" y="43"/>
                  </a:moveTo>
                  <a:cubicBezTo>
                    <a:pt x="29" y="42"/>
                    <a:pt x="34" y="41"/>
                    <a:pt x="35" y="41"/>
                  </a:cubicBezTo>
                  <a:cubicBezTo>
                    <a:pt x="37" y="41"/>
                    <a:pt x="41" y="42"/>
                    <a:pt x="41" y="43"/>
                  </a:cubicBezTo>
                  <a:cubicBezTo>
                    <a:pt x="41" y="44"/>
                    <a:pt x="36" y="49"/>
                    <a:pt x="35" y="49"/>
                  </a:cubicBezTo>
                  <a:cubicBezTo>
                    <a:pt x="34" y="49"/>
                    <a:pt x="29" y="44"/>
                    <a:pt x="29" y="4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5" name="Freeform 101"/>
            <p:cNvSpPr>
              <a:spLocks noEditPoints="1"/>
            </p:cNvSpPr>
            <p:nvPr/>
          </p:nvSpPr>
          <p:spPr bwMode="auto">
            <a:xfrm>
              <a:off x="5964736" y="2596595"/>
              <a:ext cx="427116" cy="395155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6" name="Freeform 145"/>
            <p:cNvSpPr>
              <a:spLocks/>
            </p:cNvSpPr>
            <p:nvPr/>
          </p:nvSpPr>
          <p:spPr bwMode="auto">
            <a:xfrm>
              <a:off x="5554034" y="1749329"/>
              <a:ext cx="361037" cy="311327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7" name="Footer Text"/>
            <p:cNvSpPr txBox="1"/>
            <p:nvPr/>
          </p:nvSpPr>
          <p:spPr>
            <a:xfrm>
              <a:off x="1836340" y="2956370"/>
              <a:ext cx="266223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31626"/>
              <a:r>
                <a:rPr lang="en-US" sz="1400" b="1" dirty="0">
                  <a:latin typeface="+mn-lt"/>
                </a:rPr>
                <a:t>Title Goes Here</a:t>
              </a:r>
            </a:p>
            <a:p>
              <a:pPr algn="ctr" defTabSz="1031626"/>
              <a:r>
                <a:rPr lang="en-US" sz="1400" dirty="0" smtClean="0">
                  <a:latin typeface="+mn-lt"/>
                </a:rPr>
                <a:t>Text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8" name="Footer Text"/>
            <p:cNvSpPr txBox="1"/>
            <p:nvPr/>
          </p:nvSpPr>
          <p:spPr>
            <a:xfrm>
              <a:off x="5650738" y="5608097"/>
              <a:ext cx="302973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031626"/>
              <a:r>
                <a:rPr lang="en-US" sz="1400" b="1" dirty="0">
                  <a:latin typeface="+mn-lt"/>
                </a:rPr>
                <a:t>Title Goes Here</a:t>
              </a:r>
            </a:p>
            <a:p>
              <a:pPr defTabSz="1031626"/>
              <a:r>
                <a:rPr lang="en-US" sz="1400" dirty="0" smtClean="0">
                  <a:latin typeface="+mn-lt"/>
                </a:rPr>
                <a:t>Text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9" name="Footer Text"/>
            <p:cNvSpPr txBox="1"/>
            <p:nvPr/>
          </p:nvSpPr>
          <p:spPr>
            <a:xfrm>
              <a:off x="6770593" y="4490142"/>
              <a:ext cx="302973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031626"/>
              <a:r>
                <a:rPr lang="en-US" sz="1400" b="1" dirty="0">
                  <a:latin typeface="+mn-lt"/>
                </a:rPr>
                <a:t>Title Goes Here</a:t>
              </a:r>
            </a:p>
            <a:p>
              <a:pPr defTabSz="1031626"/>
              <a:r>
                <a:rPr lang="en-US" sz="1400" dirty="0" smtClean="0">
                  <a:latin typeface="+mn-lt"/>
                </a:rPr>
                <a:t>Text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50" name="Footer Text"/>
            <p:cNvSpPr txBox="1"/>
            <p:nvPr/>
          </p:nvSpPr>
          <p:spPr>
            <a:xfrm>
              <a:off x="7324335" y="3329847"/>
              <a:ext cx="302973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031626"/>
              <a:r>
                <a:rPr lang="en-US" sz="1400" b="1" dirty="0">
                  <a:latin typeface="+mn-lt"/>
                </a:rPr>
                <a:t>Title Goes Here</a:t>
              </a:r>
            </a:p>
            <a:p>
              <a:pPr defTabSz="1031626"/>
              <a:r>
                <a:rPr lang="en-US" sz="1400" dirty="0" smtClean="0">
                  <a:latin typeface="+mn-lt"/>
                </a:rPr>
                <a:t>Text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51" name="Footer Text"/>
            <p:cNvSpPr txBox="1"/>
            <p:nvPr/>
          </p:nvSpPr>
          <p:spPr>
            <a:xfrm>
              <a:off x="6996270" y="2249926"/>
              <a:ext cx="302973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031626"/>
              <a:r>
                <a:rPr lang="en-US" sz="1400" b="1" dirty="0">
                  <a:latin typeface="+mn-lt"/>
                </a:rPr>
                <a:t>Title Goes </a:t>
              </a:r>
              <a:r>
                <a:rPr lang="en-US" sz="1400" b="1" dirty="0" smtClean="0">
                  <a:latin typeface="+mn-lt"/>
                </a:rPr>
                <a:t>Here</a:t>
              </a:r>
            </a:p>
            <a:p>
              <a:pPr defTabSz="1031626"/>
              <a:r>
                <a:rPr lang="en-US" sz="1400" dirty="0" smtClean="0">
                  <a:latin typeface="+mn-lt"/>
                </a:rPr>
                <a:t>Text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52" name="Footer Text"/>
            <p:cNvSpPr txBox="1"/>
            <p:nvPr/>
          </p:nvSpPr>
          <p:spPr>
            <a:xfrm>
              <a:off x="2067475" y="1492853"/>
              <a:ext cx="302973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1031626"/>
              <a:r>
                <a:rPr lang="en-US" sz="1400" b="1" dirty="0">
                  <a:latin typeface="+mn-lt"/>
                </a:rPr>
                <a:t>Title Goes Here</a:t>
              </a:r>
            </a:p>
            <a:p>
              <a:pPr algn="r" defTabSz="1031626"/>
              <a:r>
                <a:rPr lang="en-US" sz="1400" dirty="0" smtClean="0">
                  <a:latin typeface="+mn-lt"/>
                </a:rPr>
                <a:t>Text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E063-69D9-4DE9-A028-46E00C9DA6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8B11"/>
      </a:accent1>
      <a:accent2>
        <a:srgbClr val="EC7906"/>
      </a:accent2>
      <a:accent3>
        <a:srgbClr val="000000"/>
      </a:accent3>
      <a:accent4>
        <a:srgbClr val="595959"/>
      </a:accent4>
      <a:accent5>
        <a:srgbClr val="9BBB59"/>
      </a:accent5>
      <a:accent6>
        <a:srgbClr val="F79646"/>
      </a:accent6>
      <a:hlink>
        <a:srgbClr val="A5A5A5"/>
      </a:hlink>
      <a:folHlink>
        <a:srgbClr val="EEECE1"/>
      </a:folHlink>
    </a:clrScheme>
    <a:fontScheme name="Custom 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103</Words>
  <Application>Microsoft Office PowerPoint</Application>
  <PresentationFormat>Custom</PresentationFormat>
  <Paragraphs>58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Heading</vt:lpstr>
      <vt:lpstr>Heading</vt:lpstr>
      <vt:lpstr>Heading</vt:lpstr>
      <vt:lpstr>Heading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User004</dc:creator>
  <cp:lastModifiedBy>user020</cp:lastModifiedBy>
  <cp:revision>29</cp:revision>
  <dcterms:created xsi:type="dcterms:W3CDTF">2019-11-05T07:50:49Z</dcterms:created>
  <dcterms:modified xsi:type="dcterms:W3CDTF">2019-11-11T04:49:32Z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PageLayout">
    <vt:lpwstr>Message</vt:lpwstr>
  </property>
  <property fmtid="{D5CDD505-2E9C-101B-9397-08002B2CF9AE}" pid="3" name="Title">
    <vt:lpwstr>PowerPoint Presentation</vt:lpwstr>
  </property>
  <property fmtid="{D5CDD505-2E9C-101B-9397-08002B2CF9AE}" pid="4" name="Final">
    <vt:bool>true</vt:bool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docid">
    <vt:lpwstr/>
  </property>
</Properties>
</file>